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06B75-D620-433B-B893-F617B63EAD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0B977D-9FA5-4A5F-9737-4F1487EE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6B9ADF-3E91-4FE1-9D57-71C0AFFA2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35FED7-BE21-47C5-9A07-2ABE79A5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8B3013-C751-48D0-BA4B-826095E15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91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4B11E-8D8A-4ED9-B3AE-FEF0C27BA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CE7B64-CA34-48F0-998E-DF77BE40E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470582-7BD1-4241-9A5B-06DE4AE1A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98897-3D5C-4631-BBF0-1FD212860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BC255A-7975-4D0C-A0EC-074F206C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74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A8E351-533E-4B63-A655-F00ED14BC7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6D7741-2617-46C9-90F5-0C13089C6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85ABF4-0C7D-42F1-8478-F842F0ED4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36C0C4-D5FE-493A-A923-0D9D0C914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EF9301-4656-4CB3-8249-9F0C53CFD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590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A30CA-C64D-496E-9C77-BB067CC9F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00DB3D-F8B4-4098-B0C9-FF061B94F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67AC22-D1B0-4203-999B-BEF3BF39E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9702A1-9AF2-4B94-AF7C-B6998B15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D081EF-C900-4539-A034-F52BCE47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58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477BB-540A-4B2D-A23E-39D6609EE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AAA612-DC5C-41DD-81EC-3ED85545F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110BD7-261A-43B5-BCB6-8307A2682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F39899-4937-4414-BEF1-4B458902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926A43-7222-4B88-BEEB-BF9E1171D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97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26823-2FAB-4124-850A-9CBC1571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3816E4-C63C-4E59-BE23-2876C7214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11FE9-29DA-4E40-B1E7-D0732584B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8D24E9-8BF9-470C-A72E-DB648A4E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9E1230-2CD1-4B05-969F-6C39DB83A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F99B05-AFE0-4262-BEB9-37386ED29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15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9C0D8-B0DD-4571-BBF6-39148527B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A0F870-F81E-4715-9D52-8CEFAF583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9FCBF0-F362-442F-94B8-FEDF143A7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09AC0C8-521E-45FD-A310-E26A998DFF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1F93E84-3C19-4566-91AD-562D478E11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057230-D19F-41F6-A4DB-F81612F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D2310E-7606-4FCA-A096-3F5FE4F3D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1D30DF-F896-43AB-982E-029050D15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69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196DEA-1377-47F6-B063-1914B0407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C383BE4-E130-4A09-AAA0-5C5697B12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8B2656-44B3-410E-AA24-D5224CD16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3F771E-39E4-48D5-92E3-55DF9006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12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48E9B67-D2AE-4A07-ACF9-7FA9ADA2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68E989-E540-4665-B98B-534FB114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F1F5EA-F58E-421A-A9FF-B06F0F2E7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4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856E9-7EFD-4CC9-9828-EBE49BAE0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765FCB-7F65-4B34-A6C2-966B53E23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347283-A011-4CB6-A867-565C015EE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85BA35-F6A7-441A-96B5-EDAD6957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8CED37-3500-4F1B-8C98-A6201E86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7C4D89-D137-41DB-AB97-78BFC1354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309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2271D-4F0D-445F-8D94-80DE03ADF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02E2CD3-06BA-4A24-85D0-C344720BA2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9D904C-3817-4B57-962B-1F6E3874D0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B33798-0987-4A3D-8167-C3DBC034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2DF55B-FD62-43A2-A3F3-52461850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D66B94-D260-4DA7-BFDA-144B2E827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5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CA34B3-3224-48A5-8145-FED4D2581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EA1A98-4D6C-4F0F-8CFA-37A996255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D3B67E-CCC4-49CF-8F89-E3018519A9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5A249-A2FD-4B4F-96AF-C62817C95ED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34D21-D1FB-4C76-9D81-532E2C8D8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3AA3D4-4558-4395-8B02-5C02E0630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4C080-4A8E-4827-B3D9-AAC9DA073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750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D3ACA4-D62F-48F1-93CE-53B540AAE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9"/>
            <a:ext cx="12122871" cy="67676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68A458-696E-4D29-AFD4-3DE5B1DE3715}"/>
              </a:ext>
            </a:extLst>
          </p:cNvPr>
          <p:cNvSpPr txBox="1"/>
          <p:nvPr/>
        </p:nvSpPr>
        <p:spPr>
          <a:xfrm>
            <a:off x="69129" y="425290"/>
            <a:ext cx="1198775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«Праздники в жизни ребенка»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Праздник для ребенка - большая радость. Для каждого ребенка он начинается с самого рождения. Это и походы в театры и кино, празднование дней рождения, новогодние праздники и многое другое. Так создаются семейные традиции. Родители дарят детям красивые праздники, а дети, продолжая эту традицию, будут рассказывать о них своим детям и внукам, устраивая для них не менее значимые торжества.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праздник чрезвычайно необходим для развития всей его дальнейшей жизни. "Пусть каждый припомнит, свое детство, и он увидит, что праздник для ребенка совсем не то, что для нас, что это действительно событие в детской жизни и что ребенок считает свои дни от праздника до праздника, как считаем мы свои годы от одного важного события до другого. И наоборот, «Тускло и серо было бы это детство, если бы из него выбросить праздники» - писал К. Д. Ушинский.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Праздники в детском саду -  это неотъемлемая часть формирования эстетической культуры ребенка. Но праздник в детском саду отличается от посещений театров, кафе и домашних праздников. Праздник в детском саду готовится заранее. Дети учат песни, стихи, танцы. При разучивании музыкального материала, у детей формируется вкус, ребенок приобретает навыки пения и хореографии, и конечно воспитывается трудолюбие. Огромное значение уделяется оформлению праздника - это украшение зала и группы, часто устраиваются выставки к празднику, где ребенок видит результаты своего труда в рисовании, лепке, аппликации- это воспитывает чувство собственного значения. Утренники и развлечения в детском саду, дают ребенку возможность побыть артистом, участвовать в сценках и спектаклях. Дети очень любят наряжаться к празднику. У детей формируется чувство вкуса и стиля. У мальчиков предпочтения отдаются рубашкам светлых тонов и темным брюкам. А как иначе, ведь во взрослом мире принято одеваться элегантно и мы никогда не встретим на ответственных мероприятиях людей в джинсах и майках.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	Подготовка к празднику является отличным стимулом для детей на занятиях по развитию речи и музыке. Дети разучивают песни, стихи и танцы не просто так, а для того, чтобы потом продемонстрировать все свои умения родителям на детском утреннике, да еще получить за это подарки, которые тоже занимают не последнее место в мотивации ребенка. Таким образом, воспитатель всегда может объяснить ребенку, для чего проводится то или иное занятие и почему нужно стараться. А когда у ребёнка есть конкретный стимул, он и заниматься будет усерднее.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	Праздник в детском саду наглядно демонстрирует родителям, чему научились их дети за последние несколько месяцев посещения детского сада. Кроме того, это возможность для родителей получить представление о том, какие у ребенка взаимоотношения с коллективом и с другими детьми.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Праздник в детском саду позволяет родителям сравнить навыки своего ребенка с умениями сверстников, и, возможно, выделить какие-то проблемные моменты, над которыми стоит поработать дома. Помимо этого, вы можете оценить поведение ребенка в коллективе: насколько он общителен, не стесняется ли он, и достаточно ли он дисциплинирован.</a:t>
            </a:r>
          </a:p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	Надо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сказать, что на утренники в ясельных группах родителей могут и не пригласить, потому что малыши нередко реагируют слезами на появление родителей, к которым нельзя подойти, и теряют весь интерес к празднику. Во время эпидемиологических вспышек присутствие родителей тоже, как правило, не допускается.</a:t>
            </a:r>
          </a:p>
        </p:txBody>
      </p:sp>
    </p:spTree>
    <p:extLst>
      <p:ext uri="{BB962C8B-B14F-4D97-AF65-F5344CB8AC3E}">
        <p14:creationId xmlns:p14="http://schemas.microsoft.com/office/powerpoint/2010/main" val="810848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592</Words>
  <Application>Microsoft Office PowerPoint</Application>
  <PresentationFormat>Широкоэкранный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777</cp:lastModifiedBy>
  <cp:revision>1</cp:revision>
  <dcterms:created xsi:type="dcterms:W3CDTF">2021-11-17T15:19:46Z</dcterms:created>
  <dcterms:modified xsi:type="dcterms:W3CDTF">2021-11-17T15:40:04Z</dcterms:modified>
</cp:coreProperties>
</file>